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2AC6F-38A2-4BE3-84B1-AA8E6087876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9D71-BF19-4C6F-8F7E-F9BF1FF7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http://image.made-in-china.com/2f0j00CvetUfGrTThP/FitnessHula-Hoop.jpg" TargetMode="External"/><Relationship Id="rId2" Type="http://schemas.openxmlformats.org/officeDocument/2006/relationships/hyperlink" Target="http://www.google.com/imgres?imgurl=http://upload.wikimedia.org/wikipedia/commons/3/35/Human_cannonball03_-_melbourne_show_2005.jpg&amp;imgrefurl=http://www.freerepublic.com/focus/f-chat/2089487/posts&amp;usg=__Yg9laOwVnvS0EXF5Z3IPmHNg8SA=&amp;h=1067&amp;w=1600&amp;sz=492&amp;hl=en&amp;start=3&amp;zoom=1&amp;um=1&amp;itbs=1&amp;tbnid=EdWCH3ia1Es-GM:&amp;tbnh=100&amp;tbnw=150&amp;prev=/images%3Fq%3Dhuman%2Bcannon%2Blauncher%26um%3D1%26hl%3Den%26safe%3Dactive%26tbs%3D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images.clipartof.com/small/34319-Clipart-Illustration-Of-A-Late-Stick-Person-Businessman-Glancing-At-His-Watch.jpg&amp;imgrefurl=http://www.clipartof.com/details/clipart/34319.html&amp;usg=__8ZxIe3uXlVHHXgIdIHeZQQCMar0=&amp;h=450&amp;w=329&amp;sz=33&amp;hl=en&amp;start=8&amp;zoom=1&amp;um=1&amp;itbs=1&amp;tbnid=Wz_CL9YGMMV-0M:&amp;tbnh=127&amp;tbnw=93&amp;prev=/images%3Fq%3Dperson%26um%3D1%26hl%3Den%26safe%3Dactive%26tbs%3Disch:1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upload.wikimedia.org/wikipedia/commons/3/35/Human_cannonball03_-_melbourne_show_2005.jpg&amp;imgrefurl=http://www.freerepublic.com/focus/f-chat/2089487/posts&amp;usg=__Yg9laOwVnvS0EXF5Z3IPmHNg8SA=&amp;h=1067&amp;w=1600&amp;sz=492&amp;hl=en&amp;start=3&amp;zoom=1&amp;um=1&amp;itbs=1&amp;tbnid=EdWCH3ia1Es-GM:&amp;tbnh=100&amp;tbnw=150&amp;prev=/images%3Fq%3Dhuman%2Bcannon%2Blauncher%26um%3D1%26hl%3Den%26safe%3Dactive%26tbs%3Disch:1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images.clipartof.com/small/34319-Clipart-Illustration-Of-A-Late-Stick-Person-Businessman-Glancing-At-His-Watch.jpg&amp;imgrefurl=http://www.clipartof.com/details/clipart/34319.html&amp;usg=__8ZxIe3uXlVHHXgIdIHeZQQCMar0=&amp;h=450&amp;w=329&amp;sz=33&amp;hl=en&amp;start=8&amp;zoom=1&amp;um=1&amp;itbs=1&amp;tbnid=Wz_CL9YGMMV-0M:&amp;tbnh=127&amp;tbnw=93&amp;prev=/images%3Fq%3Dperson%26um%3D1%26hl%3Den%26safe%3Dactive%26tbs%3Disch:1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omic Sans MS" pitchFamily="66" charset="0"/>
              </a:rPr>
              <a:t>Human Cannonball Project</a:t>
            </a:r>
            <a:endParaRPr lang="en-US" sz="7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34290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By: Leah Carey, CJ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Stethers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, and Brian Castro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772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	We decided that an interesting trick for the clown company would be to launch a person over the Empire State Building.  We already own a human cannonball launcher that is set at a fixed launching angle and initial velocity.  Before we actually launch a person over the building, we are taking our launcher to an open field to see if a person could make it over the top of the building.  Based off of the peak of its flight, we will be able to determine whether a person will safely go over the top and where the safety net needs to be placed so our person can land safely. 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Given Information: </a:t>
            </a:r>
          </a:p>
          <a:p>
            <a:endParaRPr lang="en-US" sz="4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Launch Angle: 50 degrees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Initial Velocity: 75 m/s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Canon Height: 10 feet off the ground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Net Height: 10 feet off the ground</a:t>
            </a: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296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Calculations:</a:t>
            </a:r>
          </a:p>
          <a:p>
            <a:endParaRPr lang="en-US" sz="4800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34192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safety net would be placed 565.0212m away and the net would be placed 282.5106m  away at a height of  336.657m. </a:t>
            </a:r>
            <a:endParaRPr lang="en-US" sz="3600" dirty="0"/>
          </a:p>
        </p:txBody>
      </p:sp>
      <p:pic>
        <p:nvPicPr>
          <p:cNvPr id="3" name="Picture 4" descr="http://t2.gstatic.com/images?q=tbn:EdWCH3ia1Es-GM:http://upload.wikimedia.org/wikipedia/commons/3/35/Human_cannonball03_-_melbourne_show_200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2514600" cy="1676400"/>
          </a:xfrm>
          <a:prstGeom prst="rect">
            <a:avLst/>
          </a:prstGeom>
          <a:noFill/>
        </p:spPr>
      </p:pic>
      <p:pic>
        <p:nvPicPr>
          <p:cNvPr id="4" name="Picture 8" descr="http://www.nyworkerscompensationalliance.org/uploads/image/sbSafetyN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246499"/>
            <a:ext cx="2362200" cy="1611501"/>
          </a:xfrm>
          <a:prstGeom prst="rect">
            <a:avLst/>
          </a:prstGeom>
          <a:noFill/>
        </p:spPr>
      </p:pic>
      <p:pic>
        <p:nvPicPr>
          <p:cNvPr id="5" name="Picture 6" descr="http://t2.gstatic.com/images?q=tbn:Wz_CL9YGMMV-0M:http://images.clipartof.com/small/34319-Clipart-Illustration-Of-A-Late-Stick-Person-Businessman-Glancing-At-His-Watch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563931">
            <a:off x="1211262" y="5526565"/>
            <a:ext cx="422116" cy="576438"/>
          </a:xfrm>
          <a:prstGeom prst="rect">
            <a:avLst/>
          </a:prstGeom>
          <a:noFill/>
        </p:spPr>
      </p:pic>
      <p:pic>
        <p:nvPicPr>
          <p:cNvPr id="18434" name="Picture 2" descr="See full size 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3048000"/>
            <a:ext cx="7905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9334E-6 C 0.09688 -0.16513 0.19375 -0.33025 0.31128 -0.32077 C 0.42882 -0.31129 0.63993 -0.00601 0.70556 0.0564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457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Unfortunately Gerald would go crashing through the side of the Empire State Building if we were to actually attempt to launch him over the building.</a:t>
            </a: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cache2.artprintimages.com/p/LRG/7/767/TISZ000Z/empire-state-buil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66950"/>
            <a:ext cx="3346365" cy="459105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EdWCH3ia1Es-GM:http://upload.wikimedia.org/wikipedia/commons/3/35/Human_cannonball03_-_melbourne_show_20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81600"/>
            <a:ext cx="2514600" cy="16764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Wz_CL9YGMMV-0M:http://images.clipartof.com/small/34319-Clipart-Illustration-Of-A-Late-Stick-Person-Businessman-Glancing-At-His-Watch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563931">
            <a:off x="1058862" y="5450366"/>
            <a:ext cx="422116" cy="576438"/>
          </a:xfrm>
          <a:prstGeom prst="rect">
            <a:avLst/>
          </a:prstGeom>
          <a:noFill/>
        </p:spPr>
      </p:pic>
      <p:pic>
        <p:nvPicPr>
          <p:cNvPr id="1032" name="Picture 8" descr="http://www.nyworkerscompensationalliance.org/uploads/image/sbSafetyNe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5246499"/>
            <a:ext cx="2362200" cy="1611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23682E-6 C 0.03073 -0.07562 0.06146 -0.15101 0.11267 -0.19704 C 0.16389 -0.24306 0.28333 -0.32863 0.30712 -0.2759 C 0.3309 -0.22317 0.26371 0.05412 0.25503 0.12003 " pathEditMode="relative" ptsTypes="aa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Cherokee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carey44159</dc:creator>
  <cp:lastModifiedBy>carey44159</cp:lastModifiedBy>
  <cp:revision>8</cp:revision>
  <dcterms:created xsi:type="dcterms:W3CDTF">2010-09-15T16:53:43Z</dcterms:created>
  <dcterms:modified xsi:type="dcterms:W3CDTF">2010-09-16T17:06:53Z</dcterms:modified>
</cp:coreProperties>
</file>